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34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5169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1863685"/>
            <a:ext cx="126441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Image Similarity Detection Using Deep Learning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9126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Members: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S.Vamshikrishna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(2405A41L61)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306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                    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E.Pragnasri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(2205A41068)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                     A. Vikas (2305A41267)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                     S.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narender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(2305A41T01)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3848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                   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0028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29794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Slide 10 – Conclusion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605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a </a:t>
            </a:r>
            <a:r>
              <a:rPr lang="en-US" sz="175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learning–based image similarity detection system</a:t>
            </a: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027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Uses embeddings from pre-trained models + FAISS indexing.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449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Accurate, scalable, modular pipeline.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871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Next steps: fine-tuning &amp; deployment as a web app.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6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Slide 2 – Introduction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7745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Image similarity detection finds visually/semantically similar images.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92567"/>
            <a:ext cx="13042821" cy="2252305"/>
          </a:xfrm>
          <a:prstGeom prst="roundRect">
            <a:avLst>
              <a:gd name="adj" fmla="val 6496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63310" y="3392567"/>
            <a:ext cx="121920" cy="2252305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42524" y="3649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140279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E-commerce (similar products)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4582478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Healthcare (X-ray/MRI similarity)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024676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Media (content search)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9000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learning enables </a:t>
            </a: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automatic feature extraction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beyond raw pixels.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3200519"/>
            <a:ext cx="41196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Slide 3 – Problem Identification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816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methods: pixel-level comparison → inaccurate.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23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Challenge: High accuracy &amp; scalability in large datasets.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660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Solution: Use </a:t>
            </a: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learning embeddings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(CLIP / CNNs) for robust similarity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7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Slide 4 – Objectives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35054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78860" y="35479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583305"/>
            <a:ext cx="56424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 an image similarity system using deep learning.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56884" y="35054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541955" y="35479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194000" y="3583305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 pre-trained deep models (CLIP, ResNet) for embedding images.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7455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878860" y="47880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4823460"/>
            <a:ext cx="56424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Store embeddings in FAISS index for fast similarity search.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56884" y="47455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541955" y="47880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194000" y="4823460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Provide a demo retrieving top-K similar images for a query.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3996"/>
            <a:ext cx="3257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Slide 5 – Project Analysis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32519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06998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781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Embedding stage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27172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model → feature vector (512–1024 dimensions).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2519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606998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781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Indexing stage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27172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 vectors in FAISS for efficient nearest-neighbor search.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2519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606998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781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Query stage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27172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Input image → embedding → retrieve top-K matches.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4227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Accuracy improves as embeddings capture semantic meaning, not just raw pixels.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7034"/>
            <a:ext cx="5226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Slide 6 – System Architecture (Diagram)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9499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929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Input Image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94992"/>
            <a:ext cx="4347567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68171" y="3929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Learning Model (CLIP/CNN)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9499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3929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Embedding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518779"/>
            <a:ext cx="4347567" cy="9072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0604" y="565284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FAISS Index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357" y="4518779"/>
            <a:ext cx="4347567" cy="9072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368171" y="565284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Similar Images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7293"/>
            <a:ext cx="3825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Slide 7 – Tools &amp; Technologies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993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Programming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747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4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455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PyTorch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877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OpenAI CLIP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299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TorchVision (ResNet, VGG)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993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5747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NumPy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0169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FAISS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4591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scikit-learn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048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56299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Flask (for web demo, future scope)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2570"/>
            <a:ext cx="33942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Slide 8 – Current Progress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2320528"/>
            <a:ext cx="6407944" cy="2084784"/>
          </a:xfrm>
          <a:prstGeom prst="roundRect">
            <a:avLst>
              <a:gd name="adj" fmla="val 45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8224" y="255496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703790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462218"/>
            <a:ext cx="4110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prepared and indexed.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28548" y="2320528"/>
            <a:ext cx="6408063" cy="2084784"/>
          </a:xfrm>
          <a:prstGeom prst="roundRect">
            <a:avLst>
              <a:gd name="adj" fmla="val 45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7662982" y="255496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2703790"/>
            <a:ext cx="306110" cy="3826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62982" y="3462218"/>
            <a:ext cx="59391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Deep learning embeddings (CLIP/ResNet) integrated.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793790" y="4632127"/>
            <a:ext cx="6407944" cy="2084784"/>
          </a:xfrm>
          <a:prstGeom prst="roundRect">
            <a:avLst>
              <a:gd name="adj" fmla="val 45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1028224" y="48665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" y="5015389"/>
            <a:ext cx="306110" cy="38266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28224" y="5773817"/>
            <a:ext cx="49128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FAISS similarity search implemented.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7428548" y="4632127"/>
            <a:ext cx="6408063" cy="2084784"/>
          </a:xfrm>
          <a:prstGeom prst="roundRect">
            <a:avLst>
              <a:gd name="adj" fmla="val 45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7662982" y="48665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148" y="5015389"/>
            <a:ext cx="306110" cy="38266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2982" y="5773817"/>
            <a:ext cx="59391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Query demo: Given an image, system retrieves top-5 similar images.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9052"/>
            <a:ext cx="4021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Slide 9 – Future Enhancements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97010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023824"/>
            <a:ext cx="80745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Train/fine-tune model on custom dataset for better accuracy.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57895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4674" y="3384709"/>
            <a:ext cx="6460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Add Flask Web UI for interactive user experience.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1877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745593"/>
            <a:ext cx="5115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GPU acceleration for real-time search.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79663"/>
            <a:ext cx="1134070" cy="13608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54674" y="6106478"/>
            <a:ext cx="4385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Extend to video similarity search.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406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Outfit Light</vt:lpstr>
      <vt:lpstr>Outfit Extra Bold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Aravind Reddy</dc:creator>
  <cp:lastModifiedBy>Vamshi Krishna</cp:lastModifiedBy>
  <cp:revision>3</cp:revision>
  <dcterms:created xsi:type="dcterms:W3CDTF">2025-08-17T17:35:24Z</dcterms:created>
  <dcterms:modified xsi:type="dcterms:W3CDTF">2025-10-29T14:59:35Z</dcterms:modified>
</cp:coreProperties>
</file>